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83" r:id="rId3"/>
    <p:sldId id="284" r:id="rId4"/>
    <p:sldId id="285" r:id="rId5"/>
    <p:sldId id="262" r:id="rId6"/>
    <p:sldId id="264" r:id="rId7"/>
    <p:sldId id="265" r:id="rId8"/>
    <p:sldId id="267" r:id="rId9"/>
    <p:sldId id="268" r:id="rId10"/>
    <p:sldId id="269" r:id="rId11"/>
    <p:sldId id="276" r:id="rId12"/>
    <p:sldId id="277" r:id="rId13"/>
    <p:sldId id="281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6EC98E8F-44C0-4C34-9577-FEAD08FB84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08055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80572-FACB-4B13-89D2-802E417EB71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07786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F5213-FF6F-4324-B4C0-73C424A3857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852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CAAC8-7EDD-4F76-BCE2-878C2E315D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34968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834F-EF72-41B8-88FA-28F738356C7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26202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Nadpis a 2 obsahy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0C816-525E-4B1F-8AFF-458500F6872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7476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B913A-5360-432A-95FC-02384227BA6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6884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Nadpis, 2 obsah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0AC1F-6BF4-4007-98FC-8987734A80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5719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4A6E7-4567-4B43-82C5-440A4AAF30E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9561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0D036-C6EA-4DDD-BB3C-CEB14596CA7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2894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169B1-B884-41FA-A4B6-0D7CD250178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051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4AE67-D0AB-46C4-A4AD-9B6B05BB796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5403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77755-B025-43F3-8D3A-9D0F929D19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5445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CA5AD-5A9F-4E36-A37F-E5048A1FB8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020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78E33-E6E9-4604-9966-47A219AB9C5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4479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3844A-00D3-4743-807D-00F066C8C5B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4574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BD4FB220-FC8D-43B1-A7AF-30FF6F38255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Nástup fašismu</a:t>
            </a:r>
            <a:endParaRPr lang="cs-CZ" altLang="cs-CZ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Německo</a:t>
            </a:r>
            <a:endParaRPr lang="cs-CZ" altLang="cs-CZ" dirty="0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b="1" smtClean="0"/>
              <a:t>Příprava Německa na válku</a:t>
            </a:r>
            <a:r>
              <a:rPr lang="cs-CZ" altLang="cs-CZ" b="1" i="1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1933 opustilo Společnost národů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Německo porušovalo Versailleské smlouvy </a:t>
            </a:r>
          </a:p>
          <a:p>
            <a:pPr lvl="1" eaLnBrk="1" hangingPunct="1"/>
            <a:r>
              <a:rPr lang="cs-CZ" altLang="cs-CZ" smtClean="0"/>
              <a:t>všeobecná branná povinnost</a:t>
            </a:r>
          </a:p>
          <a:p>
            <a:pPr lvl="1" eaLnBrk="1" hangingPunct="1"/>
            <a:r>
              <a:rPr lang="cs-CZ" altLang="cs-CZ" smtClean="0"/>
              <a:t>neomezené ozbrojování</a:t>
            </a:r>
          </a:p>
          <a:p>
            <a:pPr lvl="1" eaLnBrk="1" hangingPunct="1"/>
            <a:r>
              <a:rPr lang="cs-CZ" altLang="cs-CZ" smtClean="0"/>
              <a:t>1936 Porýní =&gt; rozmístění armády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Norimberské zákony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dirty="0" smtClean="0"/>
              <a:t>U </a:t>
            </a:r>
            <a:r>
              <a:rPr lang="cs-CZ" altLang="cs-CZ" dirty="0" smtClean="0"/>
              <a:t>33 – prostuduj  </a:t>
            </a:r>
            <a:endParaRPr lang="cs-CZ" altLang="cs-CZ" dirty="0" smtClean="0"/>
          </a:p>
          <a:p>
            <a:pPr eaLnBrk="1" hangingPunct="1">
              <a:buFontTx/>
              <a:buNone/>
            </a:pPr>
            <a:r>
              <a:rPr lang="cs-CZ" altLang="cs-CZ" dirty="0" smtClean="0"/>
              <a:t>Počátky pronásledování Židů a dalších osob</a:t>
            </a:r>
          </a:p>
          <a:p>
            <a:pPr eaLnBrk="1" hangingPunct="1">
              <a:buFontTx/>
              <a:buNone/>
            </a:pPr>
            <a:endParaRPr lang="cs-CZ" altLang="cs-CZ" dirty="0" smtClean="0"/>
          </a:p>
          <a:p>
            <a:pPr eaLnBrk="1" hangingPunct="1"/>
            <a:endParaRPr lang="cs-CZ" altLang="cs-CZ" dirty="0" smtClean="0"/>
          </a:p>
          <a:p>
            <a:pPr eaLnBrk="1" hangingPunct="1"/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Obsazení Rakouska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dirty="0" smtClean="0"/>
              <a:t>1938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cs-CZ" altLang="cs-CZ" b="1" u="sng" dirty="0" smtClean="0">
                <a:solidFill>
                  <a:srgbClr val="FF6600"/>
                </a:solidFill>
              </a:rPr>
              <a:t>Německo</a:t>
            </a:r>
            <a:r>
              <a:rPr lang="cs-CZ" altLang="cs-CZ" b="1" u="sng" dirty="0" smtClean="0"/>
              <a:t> </a:t>
            </a:r>
            <a:endParaRPr lang="cs-CZ" altLang="cs-CZ" b="1" dirty="0" smtClean="0"/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NSDAP (nacionálně socialistická německá dělnická strana) – vedl </a:t>
            </a:r>
            <a:r>
              <a:rPr lang="cs-CZ" altLang="cs-CZ" b="1" u="sng" dirty="0" smtClean="0">
                <a:solidFill>
                  <a:srgbClr val="FF6600"/>
                </a:solidFill>
              </a:rPr>
              <a:t>Adolf Hitler</a:t>
            </a:r>
            <a:r>
              <a:rPr lang="cs-CZ" altLang="cs-CZ" b="1" dirty="0" smtClean="0"/>
              <a:t> (jeho program v knize Mein Kampf - Můj boj U 31) 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1933 – získal všechnu moc – titul „vůdce“- „</a:t>
            </a:r>
            <a:r>
              <a:rPr lang="cs-CZ" altLang="cs-CZ" dirty="0" smtClean="0"/>
              <a:t>Führer“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Německo vystoupilo ze Společnosti národů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plány na získávání nových území – </a:t>
            </a:r>
            <a:r>
              <a:rPr lang="cs-CZ" altLang="cs-CZ" b="1" u="sng" dirty="0" smtClean="0"/>
              <a:t>jen německá rasa má právo vládnout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oddíly SS, gestapo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zbrojení a budování armády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všeobecná branná povinnost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1936 Porýní =&gt; rozmístění armády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dirty="0" smtClean="0"/>
              <a:t>neomezené zbrojení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u="sng" dirty="0" smtClean="0"/>
              <a:t>Norimberk – protižidovské zákony </a:t>
            </a:r>
            <a:r>
              <a:rPr lang="cs-CZ" altLang="cs-CZ" dirty="0" smtClean="0"/>
              <a:t>(U 33-34)</a:t>
            </a:r>
          </a:p>
          <a:p>
            <a:pPr eaLnBrk="1" hangingPunct="1">
              <a:buFontTx/>
              <a:buNone/>
              <a:defRPr/>
            </a:pPr>
            <a:r>
              <a:rPr lang="cs-CZ" altLang="cs-CZ" b="1" u="sng" dirty="0" smtClean="0"/>
              <a:t>1938 – připojení Rakouska</a:t>
            </a:r>
            <a:r>
              <a:rPr lang="cs-CZ" altLang="cs-CZ" b="1" dirty="0" smtClean="0"/>
              <a:t> </a:t>
            </a:r>
          </a:p>
          <a:p>
            <a:pPr eaLnBrk="1" hangingPunct="1">
              <a:buFontTx/>
              <a:buNone/>
              <a:defRPr/>
            </a:pPr>
            <a:endParaRPr lang="cs-CZ" altLang="cs-CZ" b="1" dirty="0" smtClean="0"/>
          </a:p>
          <a:p>
            <a:pPr eaLnBrk="1" hangingPunct="1">
              <a:defRPr/>
            </a:pPr>
            <a:endParaRPr lang="cs-CZ" altLang="cs-CZ" b="1" dirty="0" smtClean="0"/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vet mapa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9" b="19646"/>
          <a:stretch>
            <a:fillRect/>
          </a:stretch>
        </p:blipFill>
        <p:spPr>
          <a:xfrm>
            <a:off x="533400" y="457200"/>
            <a:ext cx="8305800" cy="4614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5943600"/>
            <a:ext cx="335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6172200" y="5257800"/>
            <a:ext cx="2209800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s-CZ" altLang="cs-CZ" sz="1600" b="1"/>
              <a:t>Německo</a:t>
            </a:r>
          </a:p>
          <a:p>
            <a:pPr algn="ctr" eaLnBrk="1" hangingPunct="1">
              <a:buFontTx/>
              <a:buNone/>
            </a:pPr>
            <a:r>
              <a:rPr lang="cs-CZ" altLang="cs-CZ" sz="1600" b="1"/>
              <a:t>Itálie</a:t>
            </a:r>
          </a:p>
          <a:p>
            <a:pPr algn="ctr" eaLnBrk="1" hangingPunct="1">
              <a:buFontTx/>
              <a:buNone/>
            </a:pPr>
            <a:r>
              <a:rPr lang="cs-CZ" altLang="cs-CZ" sz="1600" b="1"/>
              <a:t>Japonsko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Fašismus</a:t>
            </a:r>
            <a:br>
              <a:rPr lang="cs-CZ" altLang="cs-CZ" smtClean="0"/>
            </a:br>
            <a:r>
              <a:rPr lang="cs-CZ" altLang="cs-CZ" sz="1800" b="1" smtClean="0"/>
              <a:t>slovník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politický režim založený na diktatuře jedné strany, agresivním nacionalismu, potlačování občanských svobod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ideologie tohoto režimu obhajují rasismus, násilí</a:t>
            </a:r>
          </a:p>
          <a:p>
            <a:pPr lvl="1" eaLnBrk="1" hangingPunct="1"/>
            <a:r>
              <a:rPr lang="cs-CZ" altLang="cs-CZ" u="sng" smtClean="0"/>
              <a:t>rasismus</a:t>
            </a:r>
            <a:r>
              <a:rPr lang="cs-CZ" altLang="cs-CZ" smtClean="0"/>
              <a:t> –o nerovnosti lidských ras, nenávist k lidem určité rasy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Nacismus</a:t>
            </a: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mtClean="0"/>
              <a:t>U 30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b="1" smtClean="0"/>
              <a:t>Německo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343400" y="1600200"/>
            <a:ext cx="43434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b="1" smtClean="0"/>
              <a:t>NSDAP</a:t>
            </a:r>
            <a:r>
              <a:rPr lang="cs-CZ" altLang="cs-CZ" sz="2800" smtClean="0"/>
              <a:t> 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Nacionálně socialistická německá dělnická strana</a:t>
            </a:r>
          </a:p>
        </p:txBody>
      </p:sp>
      <p:pic>
        <p:nvPicPr>
          <p:cNvPr id="15364" name="Picture 4" descr="Počet členů NSD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43434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hitle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381000"/>
            <a:ext cx="2233613" cy="2947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8" descr="info_nemeck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3810000"/>
            <a:ext cx="2514600" cy="2514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Hitlerův program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pPr eaLnBrk="1" hangingPunct="1"/>
            <a:r>
              <a:rPr lang="cs-CZ" altLang="cs-CZ" sz="2800" b="1" dirty="0" smtClean="0"/>
              <a:t>Můj boj</a:t>
            </a:r>
          </a:p>
          <a:p>
            <a:pPr eaLnBrk="1" hangingPunct="1"/>
            <a:r>
              <a:rPr lang="cs-CZ" altLang="cs-CZ" sz="2800" b="1" dirty="0" smtClean="0"/>
              <a:t>U 31 tři </a:t>
            </a:r>
            <a:r>
              <a:rPr lang="cs-CZ" altLang="cs-CZ" sz="2800" b="1" dirty="0" smtClean="0"/>
              <a:t>oblasti - přečti</a:t>
            </a:r>
            <a:endParaRPr lang="cs-CZ" altLang="cs-CZ" sz="2800" b="1" dirty="0" smtClean="0"/>
          </a:p>
          <a:p>
            <a:pPr eaLnBrk="1" hangingPunct="1">
              <a:buFontTx/>
              <a:buNone/>
            </a:pPr>
            <a:endParaRPr lang="cs-CZ" altLang="cs-CZ" sz="2800" dirty="0" smtClean="0"/>
          </a:p>
          <a:p>
            <a:pPr eaLnBrk="1" hangingPunct="1"/>
            <a:endParaRPr lang="cs-CZ" altLang="cs-CZ" sz="2800" dirty="0" smtClean="0"/>
          </a:p>
        </p:txBody>
      </p:sp>
      <p:pic>
        <p:nvPicPr>
          <p:cNvPr id="8196" name="Picture 10" descr="meinkamp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9400" y="1295400"/>
            <a:ext cx="1865313" cy="2895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7" name="Picture 12" descr="muj boj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4114800"/>
            <a:ext cx="1641475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smtClean="0"/>
              <a:t>Pokus o fašistický převrat v Německu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1923 pokus o získání moci - neúspěšný</a:t>
            </a:r>
          </a:p>
          <a:p>
            <a:pPr eaLnBrk="1" hangingPunct="1">
              <a:buFontTx/>
              <a:buNone/>
            </a:pPr>
            <a:endParaRPr lang="cs-CZ" altLang="cs-CZ" smtClean="0"/>
          </a:p>
          <a:p>
            <a:pPr eaLnBrk="1" hangingPunct="1">
              <a:buFontTx/>
              <a:buNone/>
            </a:pPr>
            <a:r>
              <a:rPr lang="cs-CZ" altLang="cs-CZ" smtClean="0"/>
              <a:t>Hitler se chce dostat k moci legální cestou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mtClean="0"/>
              <a:t>Hitlerovy úspěchy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19200"/>
            <a:ext cx="76962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smtClean="0"/>
              <a:t>Proč byl Hitler úspěšný?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hospodářská krize              Hitler podporuje nezaměstnané dělníky 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svými projevy získává lidi 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plánuje vytvoření </a:t>
            </a:r>
            <a:r>
              <a:rPr lang="cs-CZ" altLang="cs-CZ" sz="2800" b="1" smtClean="0"/>
              <a:t>velkoněmecké říše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volby 1932 - NSDAP 32 % hlasů 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30. ledna </a:t>
            </a:r>
            <a:r>
              <a:rPr lang="cs-CZ" altLang="cs-CZ" sz="2800" b="1" u="sng" smtClean="0"/>
              <a:t>1933</a:t>
            </a:r>
            <a:r>
              <a:rPr lang="cs-CZ" altLang="cs-CZ" sz="2800" smtClean="0"/>
              <a:t> říšským kancléřem</a:t>
            </a:r>
          </a:p>
          <a:p>
            <a:pPr eaLnBrk="1" hangingPunct="1">
              <a:buFontTx/>
              <a:buNone/>
            </a:pPr>
            <a:r>
              <a:rPr lang="cs-CZ" altLang="cs-CZ" sz="2800" smtClean="0"/>
              <a:t>1934 po smrti prezidenta Hitler převzal i pravomoci prezidenta  </a:t>
            </a:r>
          </a:p>
          <a:p>
            <a:pPr eaLnBrk="1" hangingPunct="1">
              <a:buFontTx/>
              <a:buNone/>
            </a:pPr>
            <a:endParaRPr lang="cs-CZ" altLang="cs-CZ" smtClean="0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3886200" y="19050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71291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Upevňování moci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dirty="0" smtClean="0"/>
              <a:t>omezení moci parlamentu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zakazování ostatních politických stran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mocenské prostředky - oddíly SS, SA, GESTAPO (tajná policie) 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propaganda - ministr Goebbels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3">
      <a:dk1>
        <a:srgbClr val="3E3E5C"/>
      </a:dk1>
      <a:lt1>
        <a:srgbClr val="FFFFFF"/>
      </a:lt1>
      <a:dk2>
        <a:srgbClr val="000066"/>
      </a:dk2>
      <a:lt2>
        <a:srgbClr val="FFFFFF"/>
      </a:lt2>
      <a:accent1>
        <a:srgbClr val="60597B"/>
      </a:accent1>
      <a:accent2>
        <a:srgbClr val="6666FF"/>
      </a:accent2>
      <a:accent3>
        <a:srgbClr val="AAAAB8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3E3E5C"/>
        </a:dk1>
        <a:lt1>
          <a:srgbClr val="FFFFFF"/>
        </a:lt1>
        <a:dk2>
          <a:srgbClr val="000066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8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3">
    <a:dk1>
      <a:srgbClr val="3E3E5C"/>
    </a:dk1>
    <a:lt1>
      <a:srgbClr val="FFFFFF"/>
    </a:lt1>
    <a:dk2>
      <a:srgbClr val="000066"/>
    </a:dk2>
    <a:lt2>
      <a:srgbClr val="FFFFFF"/>
    </a:lt2>
    <a:accent1>
      <a:srgbClr val="60597B"/>
    </a:accent1>
    <a:accent2>
      <a:srgbClr val="6666FF"/>
    </a:accent2>
    <a:accent3>
      <a:srgbClr val="AAAAB8"/>
    </a:accent3>
    <a:accent4>
      <a:srgbClr val="DADADA"/>
    </a:accent4>
    <a:accent5>
      <a:srgbClr val="B6B5BF"/>
    </a:accent5>
    <a:accent6>
      <a:srgbClr val="5C5CE7"/>
    </a:accent6>
    <a:hlink>
      <a:srgbClr val="99CCFF"/>
    </a:hlink>
    <a:folHlink>
      <a:srgbClr val="FFFF99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</TotalTime>
  <Words>273</Words>
  <Application>Microsoft Office PowerPoint</Application>
  <PresentationFormat>Předvádění na obrazovce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Výchozí návrh</vt:lpstr>
      <vt:lpstr>Nástup fašismu</vt:lpstr>
      <vt:lpstr>Prezentace aplikace PowerPoint</vt:lpstr>
      <vt:lpstr>Fašismus slovník</vt:lpstr>
      <vt:lpstr>Nacismus</vt:lpstr>
      <vt:lpstr>Německo</vt:lpstr>
      <vt:lpstr>Hitlerův program</vt:lpstr>
      <vt:lpstr>Pokus o fašistický převrat v Německu</vt:lpstr>
      <vt:lpstr>Hitlerovy úspěchy</vt:lpstr>
      <vt:lpstr>Upevňování moci</vt:lpstr>
      <vt:lpstr>Příprava Německa na válku </vt:lpstr>
      <vt:lpstr>Norimberské zákony</vt:lpstr>
      <vt:lpstr>Obsazení Rakouska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aaa</dc:creator>
  <cp:lastModifiedBy>aaa</cp:lastModifiedBy>
  <cp:revision>54</cp:revision>
  <cp:lastPrinted>1601-01-01T00:00:00Z</cp:lastPrinted>
  <dcterms:created xsi:type="dcterms:W3CDTF">1601-01-01T00:00:00Z</dcterms:created>
  <dcterms:modified xsi:type="dcterms:W3CDTF">2015-11-30T19:08:19Z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